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68" r:id="rId6"/>
    <p:sldId id="269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should play the world and see the target</a:t>
            </a:r>
            <a:r>
              <a:rPr lang="en-US" baseline="0" dirty="0" smtClean="0"/>
              <a:t> flash.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should play the world and see the target</a:t>
            </a:r>
            <a:r>
              <a:rPr lang="en-US" baseline="0" dirty="0" smtClean="0"/>
              <a:t> flash.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NINE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ENABLE THE TARGET TO DETECT HITS AND THEN FLASH.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624262"/>
            <a:ext cx="83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03" y="4769018"/>
            <a:ext cx="2024216" cy="1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987" y="1457631"/>
            <a:ext cx="204161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1: Create the Target Hit Area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3581400" cy="52578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Find and copy the “circle” object that is part of the target, and name the new circle “</a:t>
            </a:r>
            <a:r>
              <a:rPr lang="en-US" b="1" dirty="0" err="1" smtClean="0"/>
              <a:t>hitArea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</a:t>
            </a:r>
            <a:r>
              <a:rPr lang="en-US" b="1" dirty="0" err="1" smtClean="0"/>
              <a:t>hitArea’s</a:t>
            </a:r>
            <a:r>
              <a:rPr lang="en-US" b="1" dirty="0" smtClean="0"/>
              <a:t> point-of-view to that of the circle.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</a:t>
            </a:r>
            <a:r>
              <a:rPr lang="en-US" b="1" dirty="0" err="1" smtClean="0"/>
              <a:t>hitArea</a:t>
            </a:r>
            <a:r>
              <a:rPr lang="en-US" b="1" dirty="0" smtClean="0"/>
              <a:t> up 0.03 meters.  The </a:t>
            </a:r>
            <a:r>
              <a:rPr lang="en-US" b="1" dirty="0" err="1" smtClean="0"/>
              <a:t>hitArea</a:t>
            </a:r>
            <a:r>
              <a:rPr lang="en-US" b="1" dirty="0" smtClean="0"/>
              <a:t> should now be in front of the Target.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Vehicle of the </a:t>
            </a:r>
            <a:r>
              <a:rPr lang="en-US" b="1" dirty="0" err="1" smtClean="0"/>
              <a:t>hitArea</a:t>
            </a:r>
            <a:r>
              <a:rPr lang="en-US" b="1" dirty="0" smtClean="0"/>
              <a:t> to the circle.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Resize the </a:t>
            </a:r>
            <a:r>
              <a:rPr lang="en-US" b="1" dirty="0" err="1" smtClean="0"/>
              <a:t>hitArea</a:t>
            </a:r>
            <a:r>
              <a:rPr lang="en-US" b="1" dirty="0" smtClean="0"/>
              <a:t> by 1.2.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</a:t>
            </a:r>
            <a:r>
              <a:rPr lang="en-US" b="1" dirty="0" err="1" smtClean="0"/>
              <a:t>hitArea</a:t>
            </a:r>
            <a:r>
              <a:rPr lang="en-US" b="1" dirty="0" smtClean="0"/>
              <a:t> opacity to 0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19083"/>
            <a:ext cx="15049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1652433"/>
            <a:ext cx="8191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06" y="5112773"/>
            <a:ext cx="3810000" cy="160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3581400"/>
            <a:ext cx="8858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5329391" y="2066770"/>
            <a:ext cx="32292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995987" y="2919258"/>
            <a:ext cx="381000" cy="50974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flipH="1">
            <a:off x="5167927" y="4052887"/>
            <a:ext cx="322928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67187" y="2895600"/>
            <a:ext cx="500413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13841" y="4357687"/>
            <a:ext cx="968159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305800" y="4786312"/>
            <a:ext cx="592234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56131" y="5841129"/>
            <a:ext cx="1197269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0613" y="5439000"/>
            <a:ext cx="1196993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03753" y="5184665"/>
            <a:ext cx="592234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18366" y="6400800"/>
            <a:ext cx="820834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57601" y="6096000"/>
            <a:ext cx="1066800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14837"/>
            <a:ext cx="43624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Create the </a:t>
            </a:r>
            <a:r>
              <a:rPr lang="en-US" b="1" dirty="0" err="1" smtClean="0"/>
              <a:t>targetFlash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038600" cy="5334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a new method to the world object called “</a:t>
            </a:r>
            <a:r>
              <a:rPr lang="en-US" sz="2200" b="1" dirty="0" err="1"/>
              <a:t>t</a:t>
            </a:r>
            <a:r>
              <a:rPr lang="en-US" sz="2200" b="1" dirty="0" err="1" smtClean="0"/>
              <a:t>argetFlash</a:t>
            </a:r>
            <a:r>
              <a:rPr lang="en-US" sz="2200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a “do-together” method to the </a:t>
            </a:r>
            <a:r>
              <a:rPr lang="en-US" sz="2200" b="1" dirty="0" err="1"/>
              <a:t>t</a:t>
            </a:r>
            <a:r>
              <a:rPr lang="en-US" sz="2200" b="1" dirty="0" err="1" smtClean="0"/>
              <a:t>argetFlash</a:t>
            </a:r>
            <a:r>
              <a:rPr lang="en-US" sz="2200" b="1" dirty="0" smtClean="0"/>
              <a:t>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the following three lines to the do-together method: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a “do-together” block at the end of the </a:t>
            </a:r>
            <a:r>
              <a:rPr lang="en-US" sz="2200" b="1" dirty="0" err="1" smtClean="0"/>
              <a:t>targetFlash</a:t>
            </a:r>
            <a:r>
              <a:rPr lang="en-US" sz="2200" b="1" dirty="0" smtClean="0"/>
              <a:t> method.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54" y="1447801"/>
            <a:ext cx="2280445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267200"/>
            <a:ext cx="3752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724400"/>
            <a:ext cx="361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105400"/>
            <a:ext cx="36766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705600" y="2981770"/>
            <a:ext cx="1197269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 Add the Code to Make the Target Visible Again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267200" cy="5334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</a:t>
            </a:r>
            <a:r>
              <a:rPr lang="en-US" sz="2200" b="1" dirty="0"/>
              <a:t>the following three lines to </a:t>
            </a:r>
            <a:r>
              <a:rPr lang="en-US" sz="2200" b="1" dirty="0" smtClean="0"/>
              <a:t>the last </a:t>
            </a:r>
            <a:r>
              <a:rPr lang="en-US" sz="2200" b="1" dirty="0"/>
              <a:t>do-together method: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  <a:endParaRPr lang="en-US" sz="2200" dirty="0"/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  <a:endParaRPr lang="en-US" sz="2200" dirty="0"/>
          </a:p>
          <a:p>
            <a:pPr marL="914400" lvl="1" indent="-514350">
              <a:buFont typeface="+mj-lt"/>
              <a:buAutoNum type="alphaLcParenR"/>
            </a:pPr>
            <a:r>
              <a:rPr lang="en-US" sz="2200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the </a:t>
            </a:r>
            <a:r>
              <a:rPr lang="en-US" sz="2200" b="1" dirty="0" err="1" smtClean="0"/>
              <a:t>targetFlash</a:t>
            </a:r>
            <a:r>
              <a:rPr lang="en-US" sz="2200" b="1" dirty="0" smtClean="0"/>
              <a:t> method to the end of the “world.my first method” method.</a:t>
            </a:r>
            <a:endParaRPr lang="en-US" sz="2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17" y="3424544"/>
            <a:ext cx="44481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389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600"/>
            <a:ext cx="3743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2381"/>
            <a:ext cx="38004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29469"/>
            <a:ext cx="21240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/>
              <a:t>4</a:t>
            </a:r>
            <a:r>
              <a:rPr lang="en-US" b="1" dirty="0" smtClean="0"/>
              <a:t>: Making the Target Flash a Variable Number of Times</a:t>
            </a:r>
            <a:endParaRPr lang="en-US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3581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a loop block to the </a:t>
            </a:r>
            <a:r>
              <a:rPr lang="en-US" sz="2200" b="1" dirty="0" err="1" smtClean="0"/>
              <a:t>targetFlash</a:t>
            </a:r>
            <a:r>
              <a:rPr lang="en-US" sz="2200" b="1" dirty="0" smtClean="0"/>
              <a:t> method, and drag both of the do-together methods inside of the loop block.</a:t>
            </a:r>
          </a:p>
          <a:p>
            <a:pPr marL="914400" lvl="2" indent="-514350">
              <a:buFont typeface="Wingdings" panose="05000000000000000000" pitchFamily="2" charset="2"/>
              <a:buChar char="§"/>
            </a:pPr>
            <a:r>
              <a:rPr lang="en-US" sz="2200" b="1" dirty="0"/>
              <a:t>When prompted for a number, enter the number 10</a:t>
            </a:r>
            <a:r>
              <a:rPr lang="en-US" sz="2200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Add a parameter to the </a:t>
            </a:r>
            <a:r>
              <a:rPr lang="en-US" sz="2200" b="1" dirty="0" err="1" smtClean="0"/>
              <a:t>targetFlash</a:t>
            </a:r>
            <a:r>
              <a:rPr lang="en-US" sz="2200" b="1" dirty="0" smtClean="0"/>
              <a:t>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Name the new </a:t>
            </a:r>
            <a:r>
              <a:rPr lang="en-US" sz="2200" b="1" dirty="0" err="1" smtClean="0"/>
              <a:t>parapmeter</a:t>
            </a:r>
            <a:r>
              <a:rPr lang="en-US" sz="2200" b="1" dirty="0" smtClean="0"/>
              <a:t> “</a:t>
            </a:r>
            <a:r>
              <a:rPr lang="en-US" sz="2200" b="1" dirty="0" err="1" smtClean="0"/>
              <a:t>flashCount</a:t>
            </a:r>
            <a:r>
              <a:rPr lang="en-US" sz="2200" b="1" dirty="0" smtClean="0"/>
              <a:t>”, and set its type to “number”.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95437"/>
            <a:ext cx="3971925" cy="307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9000"/>
            <a:ext cx="2049719" cy="195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562600"/>
            <a:ext cx="37338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7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</a:t>
            </a:r>
            <a:r>
              <a:rPr lang="en-US" b="1" dirty="0"/>
              <a:t>5</a:t>
            </a:r>
            <a:r>
              <a:rPr lang="en-US" b="1" dirty="0" smtClean="0"/>
              <a:t>: Update the “world.my first method” Method</a:t>
            </a:r>
            <a:endParaRPr lang="en-US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3581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Change the “10” associated with the number of cycles through the loop to the </a:t>
            </a:r>
            <a:r>
              <a:rPr lang="en-US" sz="2200" b="1" dirty="0" err="1" smtClean="0"/>
              <a:t>flashCount</a:t>
            </a:r>
            <a:r>
              <a:rPr lang="en-US" sz="2200" b="1" dirty="0" smtClean="0"/>
              <a:t> parameter.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200" b="1" dirty="0" smtClean="0"/>
              <a:t>In the “world.my first method,” set the value for the </a:t>
            </a:r>
            <a:r>
              <a:rPr lang="en-US" sz="2200" b="1" dirty="0" err="1" smtClean="0"/>
              <a:t>targetFlash</a:t>
            </a:r>
            <a:r>
              <a:rPr lang="en-US" sz="2200" b="1" dirty="0" smtClean="0"/>
              <a:t> method’s parameter to 5.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4048125" cy="178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22174"/>
            <a:ext cx="36957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80016" y="5791200"/>
            <a:ext cx="1030384" cy="25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17848" y="2616148"/>
            <a:ext cx="1587752" cy="37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5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2-30-2014 10.57.36 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341</Words>
  <Application>Microsoft Office PowerPoint</Application>
  <PresentationFormat>On-screen Show (4:3)</PresentationFormat>
  <Paragraphs>39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NINE</vt:lpstr>
      <vt:lpstr>Step 1: Create the Target Hit Area</vt:lpstr>
      <vt:lpstr>Step 2: Create the targetFlash Method</vt:lpstr>
      <vt:lpstr>Step 3: Add the Code to Make the Target Visible Again</vt:lpstr>
      <vt:lpstr>Step 4: Making the Target Flash a Variable Number of Times</vt:lpstr>
      <vt:lpstr>Step 5: Update the “world.my first method” Method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108</cp:revision>
  <dcterms:created xsi:type="dcterms:W3CDTF">2014-11-12T16:45:26Z</dcterms:created>
  <dcterms:modified xsi:type="dcterms:W3CDTF">2015-03-14T03:04:30Z</dcterms:modified>
</cp:coreProperties>
</file>